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293396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Wall Hacks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10’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50%, 1 left and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D7CD4A-AD4B-4156-BBCF-BB7F6330C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33219"/>
            <a:ext cx="7025776" cy="45685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EA3C78-996F-4590-AB45-500C308E0293}"/>
              </a:ext>
            </a:extLst>
          </p:cNvPr>
          <p:cNvSpPr txBox="1"/>
          <p:nvPr/>
        </p:nvSpPr>
        <p:spPr>
          <a:xfrm rot="19484446">
            <a:off x="4915949" y="6233021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Wall Hacks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Wall Hacks is a 23 round, 115 point, Comstock course of fire. There are 11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touching marks. Handgun is </a:t>
            </a:r>
            <a:r>
              <a:rPr lang="en-US" b="1" dirty="0"/>
              <a:t>unloaded</a:t>
            </a:r>
            <a:r>
              <a:rPr lang="en-US" dirty="0"/>
              <a:t>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</a:t>
            </a:r>
            <a:r>
              <a:rPr lang="en-US" b="1" dirty="0"/>
              <a:t>Unloaded</a:t>
            </a:r>
            <a:r>
              <a:rPr lang="en-US" dirty="0"/>
              <a:t> carbine is held with both hands.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150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2021-07-20T21:37:22Z</dcterms:modified>
  <cp:category>Shooting</cp:category>
</cp:coreProperties>
</file>

<file path=docProps/thumbnail.jpeg>
</file>